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97" y="566928"/>
            <a:ext cx="82692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23" y="566928"/>
            <a:ext cx="84777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49" y="566928"/>
            <a:ext cx="64417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7" y="566928"/>
            <a:ext cx="78290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69" y="566928"/>
            <a:ext cx="36290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VS2 10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D1  13 10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RB1 13 8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Q11 8 13 12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D2  10 14   DNOM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RB2 14 9   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Q12 9 14 12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RL2 12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45" y="566928"/>
            <a:ext cx="69989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6" y="566928"/>
            <a:ext cx="71212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1" y="566928"/>
            <a:ext cx="45859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.title Klasse B versterker  PUSH-PULL PLACED IN OPAMP FEEDBACK LOOP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VS3 20 0 DC 0 SIN(0V 1VPEAK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Q21 8 23 22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Q22 9 23 22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RL3 22 0 100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20 22 8 9 23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 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 PNP(BF=50)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DNOM D()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3" y="566928"/>
            <a:ext cx="71049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11" y="566928"/>
            <a:ext cx="65901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9" y="566928"/>
            <a:ext cx="64193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24" y="566928"/>
            <a:ext cx="39223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52" y="566928"/>
            <a:ext cx="62544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1" y="566928"/>
            <a:ext cx="2699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3 1 2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3 2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2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40" y="566928"/>
            <a:ext cx="67517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48" y="566928"/>
            <a:ext cx="459770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36" y="566928"/>
            <a:ext cx="42165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0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21" y="566928"/>
            <a:ext cx="1960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Complementaire Darlington met emitter degeneratie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2 1 4 QNPN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0 2 3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RED 4 0 100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Klasse B 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SUPPLY VOLTAGES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	+15V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	-15V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input source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VS1 1 0	DC 0 SIN(0V 5VPEAK 10KHZ)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 PUSH-PULL TRANSISTOR OUTPUT STAGE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Q1 8 1 2 QNPN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08" y="566928"/>
            <a:ext cx="713878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2" y="566928"/>
            <a:ext cx="740705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6" y="566928"/>
            <a:ext cx="8248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8" y="566928"/>
            <a:ext cx="795322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45" y="566928"/>
            <a:ext cx="664011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7" y="566928"/>
            <a:ext cx="556004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72" y="566928"/>
            <a:ext cx="76046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21" y="566928"/>
            <a:ext cx="59765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22" y="566928"/>
            <a:ext cx="80963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Q2 9 1 2 QPNP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Load resistance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RL1 2 0	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DEVICE MODELS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QNPN	NPN(BF=50)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QPNP	PNP(BF=50)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7" y="566928"/>
            <a:ext cx="7000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52" y="566928"/>
            <a:ext cx="838249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76" y="566928"/>
            <a:ext cx="98140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4" y="566928"/>
            <a:ext cx="71638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6" y="566928"/>
            <a:ext cx="72306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79" y="566928"/>
            <a:ext cx="7030241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